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2188" y="3265183"/>
            <a:ext cx="14291446" cy="32885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6948" y="7380411"/>
            <a:ext cx="4274766" cy="9823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855" y="9721429"/>
            <a:ext cx="234455" cy="2379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420446"/>
            <a:ext cx="12054130" cy="1461462"/>
            <a:chOff x="948478" y="420446"/>
            <a:chExt cx="12054130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56" y="330925"/>
              <a:ext cx="6406190" cy="1017152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908" y="1182829"/>
              <a:ext cx="8215727" cy="7877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8" y="2968753"/>
            <a:ext cx="8194380" cy="5961474"/>
            <a:chOff x="948478" y="2968753"/>
            <a:chExt cx="8194380" cy="59614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478" y="2968753"/>
              <a:ext cx="8194380" cy="59614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6" y="2968753"/>
            <a:ext cx="8628573" cy="5961474"/>
            <a:chOff x="9142856" y="2968753"/>
            <a:chExt cx="8628573" cy="59614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6" y="2968753"/>
              <a:ext cx="8628573" cy="5961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411475"/>
            <a:ext cx="13799394" cy="1461462"/>
            <a:chOff x="948478" y="411475"/>
            <a:chExt cx="13799394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56" y="321954"/>
              <a:ext cx="6406190" cy="1017152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908" y="1173857"/>
              <a:ext cx="13470613" cy="8878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8680" y="2786970"/>
            <a:ext cx="8124474" cy="6679338"/>
            <a:chOff x="608680" y="2786970"/>
            <a:chExt cx="8124474" cy="66793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680" y="2786970"/>
              <a:ext cx="8124474" cy="66793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8492" y="2786970"/>
            <a:ext cx="8563592" cy="6679338"/>
            <a:chOff x="8998492" y="2786970"/>
            <a:chExt cx="8563592" cy="66793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8492" y="2786970"/>
              <a:ext cx="8563592" cy="6679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437524"/>
            <a:ext cx="13799394" cy="1461462"/>
            <a:chOff x="948478" y="437524"/>
            <a:chExt cx="13799394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56" y="348003"/>
              <a:ext cx="6406190" cy="1017152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908" y="1199906"/>
              <a:ext cx="8211632" cy="881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614" y="2566038"/>
            <a:ext cx="8234736" cy="6814016"/>
            <a:chOff x="735614" y="2566038"/>
            <a:chExt cx="8234736" cy="68140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614" y="2566038"/>
              <a:ext cx="8234736" cy="6814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566038"/>
            <a:ext cx="8301887" cy="6814016"/>
            <a:chOff x="9142857" y="2566038"/>
            <a:chExt cx="8301887" cy="68140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566038"/>
              <a:ext cx="8301887" cy="6814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420446"/>
            <a:ext cx="14609277" cy="1359971"/>
            <a:chOff x="948478" y="420446"/>
            <a:chExt cx="14609277" cy="13599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56" y="330925"/>
              <a:ext cx="6406190" cy="1017152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336" y="1194257"/>
              <a:ext cx="14198937" cy="736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5614" y="2495599"/>
            <a:ext cx="8191610" cy="6949145"/>
            <a:chOff x="735614" y="2495599"/>
            <a:chExt cx="8191610" cy="6949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614" y="2495599"/>
              <a:ext cx="8191610" cy="694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495599"/>
            <a:ext cx="8431267" cy="6949145"/>
            <a:chOff x="9142857" y="2495599"/>
            <a:chExt cx="8431267" cy="694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495599"/>
              <a:ext cx="8431267" cy="694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328" y="420446"/>
            <a:ext cx="12054130" cy="1690243"/>
            <a:chOff x="1725328" y="420446"/>
            <a:chExt cx="12054130" cy="16902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807" y="330925"/>
              <a:ext cx="10140771" cy="1026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6758" y="1411610"/>
              <a:ext cx="5023194" cy="780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328" y="3167899"/>
            <a:ext cx="15503782" cy="4764463"/>
            <a:chOff x="1725328" y="3167899"/>
            <a:chExt cx="15503782" cy="47644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50140" y="3243091"/>
              <a:ext cx="581161" cy="430786"/>
              <a:chOff x="1650140" y="3243091"/>
              <a:chExt cx="581161" cy="4307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650140" y="3243091"/>
                <a:ext cx="581161" cy="43078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7833" y="2997731"/>
              <a:ext cx="14898661" cy="189516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5557" y="5746541"/>
              <a:ext cx="15128356" cy="189176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671704" y="5991894"/>
              <a:ext cx="581161" cy="430786"/>
              <a:chOff x="1671704" y="5991894"/>
              <a:chExt cx="581161" cy="4307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671704" y="5991894"/>
                <a:ext cx="581161" cy="4307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77" y="139965"/>
            <a:ext cx="10140771" cy="10261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6325" y="991868"/>
            <a:ext cx="8859984" cy="785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899" y="1916064"/>
            <a:ext cx="12205073" cy="4423559"/>
            <a:chOff x="1274899" y="1916064"/>
            <a:chExt cx="12205073" cy="44235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899" y="1916064"/>
              <a:ext cx="12205073" cy="44235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329" y="6705346"/>
            <a:ext cx="9216146" cy="881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325" y="7931430"/>
            <a:ext cx="14875574" cy="7854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325" y="991868"/>
              <a:ext cx="8877346" cy="78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325" y="7028802"/>
            <a:ext cx="9515508" cy="881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325" y="8254887"/>
            <a:ext cx="13868308" cy="785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59191"/>
            <a:ext cx="12312894" cy="4799659"/>
            <a:chOff x="1274895" y="1959191"/>
            <a:chExt cx="12312894" cy="47996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895" y="1959191"/>
              <a:ext cx="12312894" cy="4799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325" y="991868"/>
              <a:ext cx="8442374" cy="7854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325" y="7028802"/>
            <a:ext cx="10041117" cy="881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325" y="8254887"/>
            <a:ext cx="13428613" cy="785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16064"/>
            <a:ext cx="13948824" cy="4901422"/>
            <a:chOff x="1274895" y="1916064"/>
            <a:chExt cx="13948824" cy="4901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895" y="1916064"/>
              <a:ext cx="13948824" cy="4901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325" y="991868"/>
              <a:ext cx="8442374" cy="78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325" y="7028802"/>
            <a:ext cx="9240403" cy="881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325" y="8254887"/>
            <a:ext cx="15882813" cy="785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16064"/>
            <a:ext cx="13991951" cy="4994987"/>
            <a:chOff x="1274895" y="1916064"/>
            <a:chExt cx="13991951" cy="49949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895" y="1916064"/>
              <a:ext cx="13991951" cy="4994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325" y="991868"/>
              <a:ext cx="8442374" cy="78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325" y="7028802"/>
            <a:ext cx="8514165" cy="881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325" y="8254887"/>
            <a:ext cx="14875546" cy="785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872937"/>
            <a:ext cx="14167341" cy="5051927"/>
            <a:chOff x="1274895" y="1872937"/>
            <a:chExt cx="14167341" cy="50519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895" y="1872937"/>
              <a:ext cx="14167341" cy="5051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712" cy="2379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956" y="247781"/>
            <a:ext cx="1493725" cy="101715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336" y="1644175"/>
            <a:ext cx="5426270" cy="69700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325" y="991868"/>
              <a:ext cx="10741232" cy="7818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325" y="7028802"/>
            <a:ext cx="9110517" cy="881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325" y="8254887"/>
            <a:ext cx="16762194" cy="785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894501"/>
            <a:ext cx="14490791" cy="5051927"/>
            <a:chOff x="1274895" y="1894501"/>
            <a:chExt cx="14490791" cy="50519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895" y="1894501"/>
              <a:ext cx="14490791" cy="5051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325" y="991868"/>
              <a:ext cx="9870946" cy="7818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325" y="7028802"/>
            <a:ext cx="9096879" cy="881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325" y="8254887"/>
            <a:ext cx="16762194" cy="785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6962" y="1916064"/>
            <a:ext cx="14847554" cy="4742672"/>
            <a:chOff x="1306962" y="1916064"/>
            <a:chExt cx="14847554" cy="47426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962" y="1916064"/>
              <a:ext cx="14847554" cy="4742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895" y="229486"/>
            <a:ext cx="12054133" cy="1461462"/>
            <a:chOff x="1274895" y="229486"/>
            <a:chExt cx="12054133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377" y="139965"/>
              <a:ext cx="10140771" cy="1026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325" y="991868"/>
              <a:ext cx="10990727" cy="7854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325" y="7028802"/>
            <a:ext cx="10023260" cy="881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325" y="8254887"/>
            <a:ext cx="16008974" cy="785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895" y="1916064"/>
            <a:ext cx="14864009" cy="4813185"/>
            <a:chOff x="1274895" y="1916064"/>
            <a:chExt cx="14864009" cy="48131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895" y="1916064"/>
              <a:ext cx="14864009" cy="4813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1258" y="420446"/>
            <a:ext cx="12054130" cy="1690243"/>
            <a:chOff x="1531258" y="420446"/>
            <a:chExt cx="12054130" cy="16902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737" y="330925"/>
              <a:ext cx="12268799" cy="102610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688" y="1411610"/>
              <a:ext cx="5898536" cy="780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095" y="3826106"/>
            <a:ext cx="15417525" cy="1403005"/>
            <a:chOff x="1434095" y="3826106"/>
            <a:chExt cx="15417525" cy="14030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58907" y="3901294"/>
              <a:ext cx="581161" cy="430786"/>
              <a:chOff x="1358907" y="3901294"/>
              <a:chExt cx="581161" cy="4307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358907" y="3901294"/>
                <a:ext cx="581161" cy="43078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0784" y="3643257"/>
              <a:ext cx="14938745" cy="20719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2881" y="312630"/>
            <a:ext cx="15256180" cy="10612672"/>
            <a:chOff x="1212881" y="312630"/>
            <a:chExt cx="15256180" cy="106126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174" y="223108"/>
              <a:ext cx="8998504" cy="101715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99134" y="1186708"/>
              <a:ext cx="15169926" cy="981849"/>
              <a:chOff x="1299134" y="1186708"/>
              <a:chExt cx="15169926" cy="98184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299134" y="1186708"/>
                <a:ext cx="15169924" cy="981849"/>
                <a:chOff x="1299134" y="1186708"/>
                <a:chExt cx="15169924" cy="98184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41993" y="1129567"/>
                  <a:ext cx="10194765" cy="647175"/>
                </a:xfrm>
                <a:prstGeom prst="rect">
                  <a:avLst/>
                </a:prstGeom>
              </p:spPr>
            </p:pic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25496" y="1382230"/>
                  <a:ext cx="287711" cy="38803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299136" y="1593042"/>
                <a:ext cx="15169925" cy="575515"/>
                <a:chOff x="1299136" y="1593042"/>
                <a:chExt cx="15169925" cy="575515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41994" y="1535901"/>
                  <a:ext cx="11023146" cy="649842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825498" y="1788567"/>
                  <a:ext cx="218254" cy="384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320699" y="2344469"/>
              <a:ext cx="11956983" cy="5633682"/>
              <a:chOff x="1320699" y="2344469"/>
              <a:chExt cx="11956983" cy="563368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20699" y="2344469"/>
                <a:ext cx="11956983" cy="56336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2881" y="8251353"/>
              <a:ext cx="15169924" cy="2673948"/>
              <a:chOff x="1212881" y="8251353"/>
              <a:chExt cx="15169924" cy="267394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6835" y="8186593"/>
                <a:ext cx="8459146" cy="834927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1212881" y="8989649"/>
                <a:ext cx="15169924" cy="981849"/>
                <a:chOff x="1212881" y="8989649"/>
                <a:chExt cx="15169924" cy="981849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55739" y="8932507"/>
                  <a:ext cx="11296232" cy="647175"/>
                </a:xfrm>
                <a:prstGeom prst="rect">
                  <a:avLst/>
                </a:prstGeom>
              </p:spPr>
            </p:pic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39243" y="9185203"/>
                  <a:ext cx="287711" cy="38804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1316" y="272613"/>
            <a:ext cx="15256182" cy="10612676"/>
            <a:chOff x="1191316" y="272613"/>
            <a:chExt cx="15256182" cy="106126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612" y="183092"/>
              <a:ext cx="8998514" cy="101715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77573" y="1146694"/>
              <a:ext cx="15169925" cy="981849"/>
              <a:chOff x="1277573" y="1146694"/>
              <a:chExt cx="15169925" cy="98184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277573" y="1146694"/>
                <a:ext cx="15169922" cy="981849"/>
                <a:chOff x="1277573" y="1146694"/>
                <a:chExt cx="15169922" cy="98184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20432" y="1089552"/>
                  <a:ext cx="10557470" cy="647175"/>
                </a:xfrm>
                <a:prstGeom prst="rect">
                  <a:avLst/>
                </a:prstGeom>
              </p:spPr>
            </p:pic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03934" y="1342214"/>
                  <a:ext cx="287711" cy="388044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277573" y="1553027"/>
                <a:ext cx="15169925" cy="575513"/>
                <a:chOff x="1277573" y="1553027"/>
                <a:chExt cx="15169925" cy="57551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0432" y="1495886"/>
                  <a:ext cx="11385680" cy="649842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803936" y="1748550"/>
                  <a:ext cx="218254" cy="384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191316" y="8211341"/>
              <a:ext cx="15169926" cy="2673948"/>
              <a:chOff x="1191316" y="8211341"/>
              <a:chExt cx="15169926" cy="26739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5270" y="8146581"/>
                <a:ext cx="8677974" cy="834927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191316" y="8949637"/>
                <a:ext cx="15169926" cy="981849"/>
                <a:chOff x="1191316" y="8949637"/>
                <a:chExt cx="15169926" cy="981849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34175" y="8892495"/>
                  <a:ext cx="11658937" cy="647175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17680" y="9145186"/>
                  <a:ext cx="287711" cy="3880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320700" y="2405430"/>
              <a:ext cx="12032567" cy="5551443"/>
              <a:chOff x="1320700" y="2405430"/>
              <a:chExt cx="12032567" cy="555144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0700" y="2405430"/>
                <a:ext cx="12032567" cy="55514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3823" y="420447"/>
            <a:ext cx="15256182" cy="10612676"/>
            <a:chOff x="1363823" y="420447"/>
            <a:chExt cx="15256182" cy="106126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126" y="330925"/>
              <a:ext cx="8998514" cy="101715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50080" y="1294527"/>
              <a:ext cx="15169925" cy="981849"/>
              <a:chOff x="1450080" y="1294527"/>
              <a:chExt cx="15169925" cy="98184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450080" y="1294527"/>
                <a:ext cx="15169922" cy="981849"/>
                <a:chOff x="1450080" y="1294527"/>
                <a:chExt cx="15169922" cy="98184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92939" y="1237386"/>
                  <a:ext cx="13078356" cy="702023"/>
                </a:xfrm>
                <a:prstGeom prst="rect">
                  <a:avLst/>
                </a:prstGeom>
              </p:spPr>
            </p:pic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976441" y="1490047"/>
                  <a:ext cx="287711" cy="388044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450080" y="1700860"/>
                <a:ext cx="15169925" cy="575513"/>
                <a:chOff x="1450080" y="1700860"/>
                <a:chExt cx="15169925" cy="57551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92939" y="1643719"/>
                  <a:ext cx="13906737" cy="702023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976443" y="1896383"/>
                  <a:ext cx="218254" cy="384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363823" y="8359175"/>
              <a:ext cx="15169925" cy="2673948"/>
              <a:chOff x="1363823" y="8359175"/>
              <a:chExt cx="15169925" cy="26739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7777" y="8294414"/>
                <a:ext cx="9257327" cy="834927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363823" y="9097470"/>
                <a:ext cx="15169925" cy="981849"/>
                <a:chOff x="1363823" y="9097470"/>
                <a:chExt cx="15169925" cy="981849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06681" y="9040329"/>
                  <a:ext cx="12486937" cy="649842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890186" y="9293023"/>
                  <a:ext cx="218254" cy="384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471643" y="2318792"/>
              <a:ext cx="13574235" cy="6040383"/>
              <a:chOff x="1471643" y="2318792"/>
              <a:chExt cx="13574235" cy="60403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71643" y="2318792"/>
                <a:ext cx="13574235" cy="60403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0004" y="398883"/>
            <a:ext cx="15265706" cy="10612676"/>
            <a:chOff x="1510004" y="398883"/>
            <a:chExt cx="15265706" cy="106126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307" y="309362"/>
              <a:ext cx="8998514" cy="101715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605785" y="1272964"/>
              <a:ext cx="15169925" cy="981849"/>
              <a:chOff x="1605785" y="1272964"/>
              <a:chExt cx="15169925" cy="98184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605785" y="1272964"/>
                <a:ext cx="15169922" cy="981849"/>
                <a:chOff x="1605785" y="1272964"/>
                <a:chExt cx="15169922" cy="98184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48644" y="1215822"/>
                  <a:ext cx="13427746" cy="702023"/>
                </a:xfrm>
                <a:prstGeom prst="rect">
                  <a:avLst/>
                </a:prstGeom>
              </p:spPr>
            </p:pic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132146" y="1468483"/>
                  <a:ext cx="287711" cy="388044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605785" y="1679297"/>
                <a:ext cx="15169925" cy="575513"/>
                <a:chOff x="1605785" y="1679297"/>
                <a:chExt cx="15169925" cy="57551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48644" y="1622156"/>
                  <a:ext cx="14255965" cy="702023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32148" y="1874820"/>
                  <a:ext cx="218254" cy="384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510004" y="8337611"/>
              <a:ext cx="15169926" cy="2673948"/>
              <a:chOff x="1510004" y="8337611"/>
              <a:chExt cx="15169926" cy="26739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63958" y="8272851"/>
                <a:ext cx="8745869" cy="834927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510004" y="9075907"/>
                <a:ext cx="15169926" cy="981849"/>
                <a:chOff x="1510004" y="9075907"/>
                <a:chExt cx="15169926" cy="981849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52863" y="9018765"/>
                  <a:ext cx="12762365" cy="702023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036369" y="9271456"/>
                  <a:ext cx="287711" cy="3880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17825" y="2297229"/>
              <a:ext cx="13940812" cy="6040383"/>
              <a:chOff x="1617825" y="2297229"/>
              <a:chExt cx="13940812" cy="60403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17825" y="2297229"/>
                <a:ext cx="13940812" cy="60403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0004" y="229487"/>
            <a:ext cx="15265706" cy="10612676"/>
            <a:chOff x="1510004" y="229487"/>
            <a:chExt cx="15265706" cy="106126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307" y="139965"/>
              <a:ext cx="8999152" cy="10191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605785" y="1103567"/>
              <a:ext cx="15169925" cy="1000042"/>
              <a:chOff x="1605785" y="1103567"/>
              <a:chExt cx="15169925" cy="100004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605785" y="1103567"/>
                <a:ext cx="15169922" cy="981849"/>
                <a:chOff x="1605785" y="1103567"/>
                <a:chExt cx="15169922" cy="98184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48644" y="1046426"/>
                  <a:ext cx="13979308" cy="739670"/>
                </a:xfrm>
                <a:prstGeom prst="rect">
                  <a:avLst/>
                </a:prstGeom>
              </p:spPr>
            </p:pic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132146" y="1299087"/>
                  <a:ext cx="287711" cy="38803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605785" y="1509900"/>
                <a:ext cx="15169925" cy="593709"/>
                <a:chOff x="1605785" y="1509900"/>
                <a:chExt cx="15169925" cy="59370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48644" y="1452759"/>
                  <a:ext cx="14807642" cy="739670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132148" y="1705423"/>
                  <a:ext cx="218254" cy="384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510004" y="8168215"/>
              <a:ext cx="15169925" cy="2673948"/>
              <a:chOff x="1510004" y="8168215"/>
              <a:chExt cx="15169925" cy="26739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63958" y="8103455"/>
                <a:ext cx="9257812" cy="832269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510004" y="8906510"/>
                <a:ext cx="15169925" cy="981849"/>
                <a:chOff x="1510004" y="8906510"/>
                <a:chExt cx="15169925" cy="981849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52863" y="8849369"/>
                  <a:ext cx="10934384" cy="654356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036367" y="9102063"/>
                  <a:ext cx="218254" cy="384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17825" y="2246316"/>
              <a:ext cx="14048628" cy="5890093"/>
              <a:chOff x="1617825" y="2246316"/>
              <a:chExt cx="14048628" cy="589009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17825" y="2246316"/>
                <a:ext cx="14048628" cy="589009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0004" y="398883"/>
            <a:ext cx="15265706" cy="10612676"/>
            <a:chOff x="1510004" y="398883"/>
            <a:chExt cx="15265706" cy="106126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05785" y="398883"/>
              <a:ext cx="15169925" cy="1855930"/>
              <a:chOff x="1605785" y="398883"/>
              <a:chExt cx="15169925" cy="1855930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8307" y="309362"/>
                <a:ext cx="8999152" cy="1019190"/>
              </a:xfrm>
              <a:prstGeom prst="rect">
                <a:avLst/>
              </a:prstGeom>
            </p:spPr>
          </p:pic>
          <p:grpSp>
            <p:nvGrpSpPr>
              <p:cNvPr id="1003" name="그룹 1003"/>
              <p:cNvGrpSpPr/>
              <p:nvPr/>
            </p:nvGrpSpPr>
            <p:grpSpPr>
              <a:xfrm>
                <a:off x="1605785" y="1272964"/>
                <a:ext cx="15169922" cy="981849"/>
                <a:chOff x="1605785" y="1272964"/>
                <a:chExt cx="15169922" cy="98184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48644" y="1215822"/>
                  <a:ext cx="14342023" cy="739670"/>
                </a:xfrm>
                <a:prstGeom prst="rect">
                  <a:avLst/>
                </a:prstGeom>
              </p:spPr>
            </p:pic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132146" y="1468483"/>
                  <a:ext cx="287711" cy="388035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8644" y="1622156"/>
                <a:ext cx="15170356" cy="739670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32148" y="1874820"/>
                <a:ext cx="218254" cy="3848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10004" y="8337611"/>
              <a:ext cx="15169925" cy="2673948"/>
              <a:chOff x="1510004" y="8337611"/>
              <a:chExt cx="15169925" cy="26739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63958" y="8272851"/>
                <a:ext cx="9654136" cy="832269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1510004" y="9075907"/>
                <a:ext cx="15169925" cy="981849"/>
                <a:chOff x="1510004" y="9075907"/>
                <a:chExt cx="15169925" cy="98184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52863" y="9018765"/>
                  <a:ext cx="11296908" cy="654356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036367" y="9271460"/>
                  <a:ext cx="218254" cy="384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605785" y="2371255"/>
              <a:ext cx="13866598" cy="5918450"/>
              <a:chOff x="1605785" y="2371255"/>
              <a:chExt cx="13866598" cy="591845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785" y="2371255"/>
                <a:ext cx="13866598" cy="59184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712" cy="2379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956" y="247781"/>
            <a:ext cx="1493725" cy="101715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000" y="1790201"/>
            <a:ext cx="6594185" cy="65476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1257" y="420447"/>
            <a:ext cx="12054130" cy="1690244"/>
            <a:chOff x="1531257" y="420447"/>
            <a:chExt cx="12054130" cy="169024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736" y="330925"/>
              <a:ext cx="6454580" cy="1028142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2687" y="1411611"/>
              <a:ext cx="4259279" cy="7806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095" y="3826106"/>
            <a:ext cx="15417527" cy="1403009"/>
            <a:chOff x="1434095" y="3826106"/>
            <a:chExt cx="15417527" cy="14030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58907" y="3901294"/>
              <a:ext cx="581161" cy="430786"/>
              <a:chOff x="1358907" y="3901294"/>
              <a:chExt cx="581161" cy="4307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358907" y="3901294"/>
                <a:ext cx="581161" cy="43078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0785" y="3643261"/>
              <a:ext cx="15144097" cy="2040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8906" y="5843386"/>
            <a:ext cx="581161" cy="430786"/>
            <a:chOff x="1358906" y="5843386"/>
            <a:chExt cx="581161" cy="4307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358906" y="5843386"/>
              <a:ext cx="581161" cy="4307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0785" y="5585357"/>
            <a:ext cx="16138783" cy="21180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307" y="309362"/>
            <a:ext cx="6404133" cy="1019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83" y="5709868"/>
            <a:ext cx="8709927" cy="32485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6265" y="2422046"/>
            <a:ext cx="14132935" cy="2966775"/>
            <a:chOff x="1596265" y="2422046"/>
            <a:chExt cx="14132935" cy="29667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265" y="2422046"/>
              <a:ext cx="14132935" cy="29667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2431" y="1220802"/>
            <a:ext cx="12507183" cy="7445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307" y="309362"/>
            <a:ext cx="6404133" cy="1019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83" y="5709868"/>
            <a:ext cx="12950555" cy="2549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9390" y="1217762"/>
            <a:ext cx="13088716" cy="779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2230" y="2422046"/>
            <a:ext cx="14921255" cy="2947226"/>
            <a:chOff x="1682230" y="2422046"/>
            <a:chExt cx="14921255" cy="29472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2230" y="2422046"/>
              <a:ext cx="14921255" cy="2947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7" y="1044285"/>
            <a:ext cx="1547503" cy="2379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307" y="309362"/>
            <a:ext cx="3833533" cy="1019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9945" y="7823135"/>
            <a:ext cx="14654098" cy="12595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9259" y="1217630"/>
            <a:ext cx="16241127" cy="1333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7829" y="2574911"/>
            <a:ext cx="14844525" cy="4946403"/>
            <a:chOff x="1617829" y="2574911"/>
            <a:chExt cx="14844525" cy="49464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7829" y="2574911"/>
              <a:ext cx="14844525" cy="4946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307" y="309362"/>
            <a:ext cx="6404133" cy="1019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83" y="5709868"/>
            <a:ext cx="8357241" cy="32485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2431" y="1220802"/>
            <a:ext cx="12922297" cy="7445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7829" y="2394255"/>
            <a:ext cx="14046682" cy="3140265"/>
            <a:chOff x="1617829" y="2394255"/>
            <a:chExt cx="14046682" cy="31402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7829" y="2394255"/>
              <a:ext cx="14046682" cy="3140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307" y="309362"/>
            <a:ext cx="6404133" cy="1019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83" y="5709868"/>
            <a:ext cx="13361631" cy="25491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9390" y="1217762"/>
            <a:ext cx="13523135" cy="7791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36543" y="2157059"/>
            <a:ext cx="15039737" cy="3220287"/>
            <a:chOff x="1736543" y="2157059"/>
            <a:chExt cx="15039737" cy="32202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6543" y="2157059"/>
              <a:ext cx="15039737" cy="3220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8307" y="309362"/>
            <a:ext cx="3833533" cy="1019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9945" y="7823135"/>
            <a:ext cx="14654098" cy="12595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9259" y="1217630"/>
            <a:ext cx="16676384" cy="1333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9392" y="2634462"/>
            <a:ext cx="14779835" cy="5191226"/>
            <a:chOff x="1639392" y="2634462"/>
            <a:chExt cx="14779835" cy="51912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9392" y="2634462"/>
              <a:ext cx="14779835" cy="5191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143" y="-32143"/>
            <a:ext cx="18342857" cy="10317857"/>
            <a:chOff x="-57143" y="-32143"/>
            <a:chExt cx="18342857" cy="10317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43" y="-32143"/>
              <a:ext cx="18342857" cy="10317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42180" y="8276578"/>
            <a:ext cx="1922911" cy="4154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1831" y="4762222"/>
            <a:ext cx="4588847" cy="10132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855" y="9721429"/>
            <a:ext cx="270474" cy="2379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340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53864" y="3546000"/>
            <a:ext cx="6171429" cy="4247263"/>
            <a:chOff x="11053864" y="3546000"/>
            <a:chExt cx="6171429" cy="42472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3864" y="3546000"/>
              <a:ext cx="6171429" cy="424726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8956" y="330925"/>
            <a:ext cx="2078525" cy="10111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0650" y="3661758"/>
            <a:ext cx="6306648" cy="18682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3794" y="5142857"/>
            <a:ext cx="2398126" cy="740571"/>
            <a:chOff x="7943794" y="5142857"/>
            <a:chExt cx="2398126" cy="740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3794" y="5142857"/>
              <a:ext cx="2398126" cy="740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20650" y="6081087"/>
            <a:ext cx="6381677" cy="24858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3269" y="4580210"/>
            <a:ext cx="1674747" cy="2178842"/>
            <a:chOff x="843269" y="4580210"/>
            <a:chExt cx="1674747" cy="2178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269" y="4580210"/>
              <a:ext cx="1674747" cy="2178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96991" y="3844611"/>
            <a:ext cx="6171429" cy="3337064"/>
            <a:chOff x="11096991" y="3844611"/>
            <a:chExt cx="6171429" cy="33370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96991" y="3844611"/>
              <a:ext cx="6171429" cy="33370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64950" y="4637155"/>
            <a:ext cx="3557191" cy="12738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293" cy="2379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269" y="447624"/>
            <a:ext cx="4649382" cy="10111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3917" y="3094340"/>
            <a:ext cx="8151165" cy="4936748"/>
            <a:chOff x="1133917" y="3094340"/>
            <a:chExt cx="8151165" cy="4936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917" y="3094340"/>
              <a:ext cx="8151165" cy="49367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74577" y="2941962"/>
            <a:ext cx="7905451" cy="2530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26954" y="6904901"/>
            <a:ext cx="6171429" cy="1126186"/>
            <a:chOff x="10026954" y="6904901"/>
            <a:chExt cx="6171429" cy="11261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6954" y="6904901"/>
              <a:ext cx="6171429" cy="1126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293" cy="2379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420446"/>
            <a:ext cx="12054130" cy="1690243"/>
            <a:chOff x="948478" y="420446"/>
            <a:chExt cx="12054130" cy="16902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56" y="330925"/>
              <a:ext cx="4649380" cy="101119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908" y="1411610"/>
              <a:ext cx="7914489" cy="881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478" y="3178421"/>
            <a:ext cx="7967855" cy="6266323"/>
            <a:chOff x="948478" y="3178421"/>
            <a:chExt cx="7967855" cy="62663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478" y="3178421"/>
              <a:ext cx="7967855" cy="62663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8491" y="3178421"/>
            <a:ext cx="8690027" cy="6266323"/>
            <a:chOff x="9358491" y="3178421"/>
            <a:chExt cx="8690027" cy="62663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8491" y="3178421"/>
              <a:ext cx="8690027" cy="6266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2427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3579" y="463573"/>
            <a:ext cx="12054132" cy="1690243"/>
            <a:chOff x="1293579" y="463573"/>
            <a:chExt cx="12054132" cy="16902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058" y="374052"/>
              <a:ext cx="10486247" cy="114844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010" y="1454736"/>
              <a:ext cx="4348165" cy="780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9634" y="3566247"/>
            <a:ext cx="6015281" cy="5637050"/>
            <a:chOff x="6059634" y="3566247"/>
            <a:chExt cx="6015281" cy="56370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59634" y="3566247"/>
              <a:ext cx="6015281" cy="5637050"/>
              <a:chOff x="6059634" y="3566247"/>
              <a:chExt cx="6015281" cy="56370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7342742" y="3566247"/>
                <a:ext cx="3447599" cy="3447599"/>
                <a:chOff x="7342742" y="3566247"/>
                <a:chExt cx="3447599" cy="344759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42742" y="3566247"/>
                  <a:ext cx="3447599" cy="344759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6059634" y="5755699"/>
                <a:ext cx="3446132" cy="3446132"/>
                <a:chOff x="6059634" y="5755699"/>
                <a:chExt cx="3446132" cy="3446132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059634" y="5755699"/>
                  <a:ext cx="3446132" cy="344613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625849" y="5754231"/>
                <a:ext cx="3449066" cy="3449066"/>
                <a:chOff x="8625849" y="5754231"/>
                <a:chExt cx="3449066" cy="344906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625849" y="5754231"/>
                  <a:ext cx="3449066" cy="344906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6344" y="4637859"/>
              <a:ext cx="2183372" cy="87318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7092" y="7146046"/>
              <a:ext cx="2334963" cy="87169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2522" y="7141683"/>
              <a:ext cx="2328779" cy="92259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8348" y="6327631"/>
              <a:ext cx="1637661" cy="664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420446"/>
            <a:ext cx="12054130" cy="1461462"/>
            <a:chOff x="948478" y="420446"/>
            <a:chExt cx="12054130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56" y="330925"/>
              <a:ext cx="6406190" cy="1017152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908" y="1182829"/>
              <a:ext cx="2626051" cy="7882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5790" y="2738544"/>
            <a:ext cx="12054130" cy="6320450"/>
            <a:chOff x="3115790" y="2738544"/>
            <a:chExt cx="12054130" cy="6320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5790" y="2738544"/>
              <a:ext cx="12054130" cy="6320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23912" y="1044280"/>
            <a:ext cx="1547503" cy="2379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5646" cy="2379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478" y="420446"/>
            <a:ext cx="12054130" cy="1461462"/>
            <a:chOff x="948478" y="420446"/>
            <a:chExt cx="12054130" cy="1461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56" y="330925"/>
              <a:ext cx="6406190" cy="1017152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908" y="1182829"/>
              <a:ext cx="11167203" cy="8878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4124" y="2975741"/>
            <a:ext cx="15095056" cy="6217513"/>
            <a:chOff x="1574124" y="2975741"/>
            <a:chExt cx="15095056" cy="62175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4124" y="2975741"/>
              <a:ext cx="15095056" cy="6217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2022-05-25T11:13:28Z</dcterms:created>
  <dcterms:modified xsi:type="dcterms:W3CDTF">2022-05-25T11:13:28Z</dcterms:modified>
</cp:coreProperties>
</file>